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0585450" cy="7380288"/>
  <p:notesSz cx="6888163" cy="10020300"/>
  <p:defaultTextStyle>
    <a:defPPr>
      <a:defRPr lang="ru-RU"/>
    </a:defPPr>
    <a:lvl1pPr algn="l" defTabSz="10255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512763" indent="-55563" algn="l" defTabSz="10255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1025525" indent="-111125" algn="l" defTabSz="10255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539875" indent="-168275" algn="l" defTabSz="10255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2052638" indent="-223838" algn="l" defTabSz="102552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2" autoAdjust="0"/>
  </p:normalViewPr>
  <p:slideViewPr>
    <p:cSldViewPr>
      <p:cViewPr varScale="1">
        <p:scale>
          <a:sx n="92" d="100"/>
          <a:sy n="92" d="100"/>
        </p:scale>
        <p:origin x="-114" y="-258"/>
      </p:cViewPr>
      <p:guideLst>
        <p:guide orient="horz" pos="2325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909" y="2292674"/>
            <a:ext cx="8997633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818" y="4182163"/>
            <a:ext cx="7409815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9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6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A0F3-53DB-422F-AF40-C6BB0C5328F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01A1-0F2D-4B18-BBBE-E933BF04E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2FCB-0F19-4289-A54B-206665E35FE2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48E0-4AED-4D42-92D2-945BAAF36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4451" y="295554"/>
            <a:ext cx="2381726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9272" y="295554"/>
            <a:ext cx="6968755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B266-6EBD-4500-B91B-AB9F20B6D2B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5347-54EC-4943-9760-073E48D5E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A296-56BF-4F26-B9AB-7206D51E66FF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F2E9D-4E4B-4CC1-8169-2B8FE0798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77" y="4742519"/>
            <a:ext cx="8997633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177" y="3128082"/>
            <a:ext cx="8997633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32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65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9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3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6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9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3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06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FCE6-0D16-4F16-B8EA-FE4865F1C985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CB4B-67B0-468A-8A59-F3F7DC185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9273" y="1722068"/>
            <a:ext cx="4675240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80937" y="1722068"/>
            <a:ext cx="4675240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89FD-3954-4D98-A0C4-735FFF8E571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21D0-D14F-40CD-BC17-AEA25893B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72" y="1652023"/>
            <a:ext cx="4677079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298" indent="0">
              <a:buNone/>
              <a:defRPr sz="2200" b="1"/>
            </a:lvl2pPr>
            <a:lvl3pPr marL="1026597" indent="0">
              <a:buNone/>
              <a:defRPr sz="2000" b="1"/>
            </a:lvl3pPr>
            <a:lvl4pPr marL="1539895" indent="0">
              <a:buNone/>
              <a:defRPr sz="1800" b="1"/>
            </a:lvl4pPr>
            <a:lvl5pPr marL="2053194" indent="0">
              <a:buNone/>
              <a:defRPr sz="1800" b="1"/>
            </a:lvl5pPr>
            <a:lvl6pPr marL="2566492" indent="0">
              <a:buNone/>
              <a:defRPr sz="1800" b="1"/>
            </a:lvl6pPr>
            <a:lvl7pPr marL="3079791" indent="0">
              <a:buNone/>
              <a:defRPr sz="1800" b="1"/>
            </a:lvl7pPr>
            <a:lvl8pPr marL="3593089" indent="0">
              <a:buNone/>
              <a:defRPr sz="1800" b="1"/>
            </a:lvl8pPr>
            <a:lvl9pPr marL="410638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2" y="2340508"/>
            <a:ext cx="4677079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7262" y="1652023"/>
            <a:ext cx="4678916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298" indent="0">
              <a:buNone/>
              <a:defRPr sz="2200" b="1"/>
            </a:lvl2pPr>
            <a:lvl3pPr marL="1026597" indent="0">
              <a:buNone/>
              <a:defRPr sz="2000" b="1"/>
            </a:lvl3pPr>
            <a:lvl4pPr marL="1539895" indent="0">
              <a:buNone/>
              <a:defRPr sz="1800" b="1"/>
            </a:lvl4pPr>
            <a:lvl5pPr marL="2053194" indent="0">
              <a:buNone/>
              <a:defRPr sz="1800" b="1"/>
            </a:lvl5pPr>
            <a:lvl6pPr marL="2566492" indent="0">
              <a:buNone/>
              <a:defRPr sz="1800" b="1"/>
            </a:lvl6pPr>
            <a:lvl7pPr marL="3079791" indent="0">
              <a:buNone/>
              <a:defRPr sz="1800" b="1"/>
            </a:lvl7pPr>
            <a:lvl8pPr marL="3593089" indent="0">
              <a:buNone/>
              <a:defRPr sz="1800" b="1"/>
            </a:lvl8pPr>
            <a:lvl9pPr marL="410638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77262" y="2340508"/>
            <a:ext cx="4678916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4E96-7226-4893-BAD8-CD7351A48FE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B1B7-967F-43DC-A476-2FC0F894D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EF79-33EE-4476-92D2-E1443A392FB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14F4-E50F-4213-8942-ACBE94C9A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CA95-8EA7-41BB-A6E0-3E0C6265650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0C06-1978-4FDE-B998-83C02055D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3" y="293845"/>
            <a:ext cx="3482540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8617" y="293846"/>
            <a:ext cx="5917561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73" y="1544394"/>
            <a:ext cx="3482540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3298" indent="0">
              <a:buNone/>
              <a:defRPr sz="1300"/>
            </a:lvl2pPr>
            <a:lvl3pPr marL="1026597" indent="0">
              <a:buNone/>
              <a:defRPr sz="1100"/>
            </a:lvl3pPr>
            <a:lvl4pPr marL="1539895" indent="0">
              <a:buNone/>
              <a:defRPr sz="1000"/>
            </a:lvl4pPr>
            <a:lvl5pPr marL="2053194" indent="0">
              <a:buNone/>
              <a:defRPr sz="1000"/>
            </a:lvl5pPr>
            <a:lvl6pPr marL="2566492" indent="0">
              <a:buNone/>
              <a:defRPr sz="1000"/>
            </a:lvl6pPr>
            <a:lvl7pPr marL="3079791" indent="0">
              <a:buNone/>
              <a:defRPr sz="1000"/>
            </a:lvl7pPr>
            <a:lvl8pPr marL="3593089" indent="0">
              <a:buNone/>
              <a:defRPr sz="1000"/>
            </a:lvl8pPr>
            <a:lvl9pPr marL="410638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B654-FD70-406E-8F5C-F81354A9144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F05E-E964-4FB1-BD21-53C6402AB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822" y="5166202"/>
            <a:ext cx="6351270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74822" y="659442"/>
            <a:ext cx="6351270" cy="442817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3298" indent="0">
              <a:buNone/>
              <a:defRPr sz="3100"/>
            </a:lvl2pPr>
            <a:lvl3pPr marL="1026597" indent="0">
              <a:buNone/>
              <a:defRPr sz="2700"/>
            </a:lvl3pPr>
            <a:lvl4pPr marL="1539895" indent="0">
              <a:buNone/>
              <a:defRPr sz="2200"/>
            </a:lvl4pPr>
            <a:lvl5pPr marL="2053194" indent="0">
              <a:buNone/>
              <a:defRPr sz="2200"/>
            </a:lvl5pPr>
            <a:lvl6pPr marL="2566492" indent="0">
              <a:buNone/>
              <a:defRPr sz="2200"/>
            </a:lvl6pPr>
            <a:lvl7pPr marL="3079791" indent="0">
              <a:buNone/>
              <a:defRPr sz="2200"/>
            </a:lvl7pPr>
            <a:lvl8pPr marL="3593089" indent="0">
              <a:buNone/>
              <a:defRPr sz="2200"/>
            </a:lvl8pPr>
            <a:lvl9pPr marL="410638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4822" y="5776101"/>
            <a:ext cx="6351270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3298" indent="0">
              <a:buNone/>
              <a:defRPr sz="1300"/>
            </a:lvl2pPr>
            <a:lvl3pPr marL="1026597" indent="0">
              <a:buNone/>
              <a:defRPr sz="1100"/>
            </a:lvl3pPr>
            <a:lvl4pPr marL="1539895" indent="0">
              <a:buNone/>
              <a:defRPr sz="1000"/>
            </a:lvl4pPr>
            <a:lvl5pPr marL="2053194" indent="0">
              <a:buNone/>
              <a:defRPr sz="1000"/>
            </a:lvl5pPr>
            <a:lvl6pPr marL="2566492" indent="0">
              <a:buNone/>
              <a:defRPr sz="1000"/>
            </a:lvl6pPr>
            <a:lvl7pPr marL="3079791" indent="0">
              <a:buNone/>
              <a:defRPr sz="1000"/>
            </a:lvl7pPr>
            <a:lvl8pPr marL="3593089" indent="0">
              <a:buNone/>
              <a:defRPr sz="1000"/>
            </a:lvl8pPr>
            <a:lvl9pPr marL="410638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F47F-420F-4A55-803B-C9B22CFE7A7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D642-E089-4722-AB13-C6E8097DB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8638" y="295275"/>
            <a:ext cx="95281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660" tIns="51330" rIns="102660" bIns="513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8638" y="1722438"/>
            <a:ext cx="95281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660" tIns="51330" rIns="102660" bIns="51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8638" y="6840538"/>
            <a:ext cx="2470150" cy="392112"/>
          </a:xfrm>
          <a:prstGeom prst="rect">
            <a:avLst/>
          </a:prstGeom>
        </p:spPr>
        <p:txBody>
          <a:bodyPr vert="horz" lIns="102660" tIns="51330" rIns="102660" bIns="51330" rtlCol="0" anchor="ctr"/>
          <a:lstStyle>
            <a:lvl1pPr algn="l" defTabSz="1026597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CBAD2-ED8D-4307-95EA-7F08AE552242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16325" y="6840538"/>
            <a:ext cx="3352800" cy="392112"/>
          </a:xfrm>
          <a:prstGeom prst="rect">
            <a:avLst/>
          </a:prstGeom>
        </p:spPr>
        <p:txBody>
          <a:bodyPr vert="horz" lIns="102660" tIns="51330" rIns="102660" bIns="51330" rtlCol="0" anchor="ctr"/>
          <a:lstStyle>
            <a:lvl1pPr algn="ctr" defTabSz="10265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6663" y="6840538"/>
            <a:ext cx="2470150" cy="392112"/>
          </a:xfrm>
          <a:prstGeom prst="rect">
            <a:avLst/>
          </a:prstGeom>
        </p:spPr>
        <p:txBody>
          <a:bodyPr vert="horz" lIns="102660" tIns="51330" rIns="102660" bIns="51330" rtlCol="0" anchor="ctr"/>
          <a:lstStyle>
            <a:lvl1pPr algn="r" defTabSz="1026597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A123AA-D299-4828-863B-88339D1EA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25525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5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25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25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25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25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25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25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2552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1025525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3438" indent="-320675" algn="l" defTabSz="1025525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5588" algn="l" defTabSz="1025525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5588" algn="l" defTabSz="1025525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9813" indent="-255588" algn="l" defTabSz="1025525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3141" indent="-256649" algn="l" defTabSz="10265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6440" indent="-256649" algn="l" defTabSz="10265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9738" indent="-256649" algn="l" defTabSz="10265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63037" indent="-256649" algn="l" defTabSz="10265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98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597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895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94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6492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9791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3089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6388" algn="l" defTabSz="1026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50" y="0"/>
          <a:ext cx="10553700" cy="738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983"/>
                <a:gridCol w="416796"/>
                <a:gridCol w="5459442"/>
              </a:tblGrid>
              <a:tr h="73802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323" name="Рисунок 2"/>
          <p:cNvPicPr>
            <a:picLocks noChangeAspect="1"/>
          </p:cNvPicPr>
          <p:nvPr/>
        </p:nvPicPr>
        <p:blipFill>
          <a:blip r:embed="rId2"/>
          <a:srcRect l="19870" t="3700" r="6827" b="6708"/>
          <a:stretch>
            <a:fillRect/>
          </a:stretch>
        </p:blipFill>
        <p:spPr bwMode="auto">
          <a:xfrm>
            <a:off x="5376863" y="2062163"/>
            <a:ext cx="46180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90850" y="435482"/>
            <a:ext cx="5044034" cy="596105"/>
          </a:xfrm>
          <a:prstGeom prst="rect">
            <a:avLst/>
          </a:prstGeom>
          <a:noFill/>
        </p:spPr>
        <p:txBody>
          <a:bodyPr wrap="none" lIns="102660" tIns="51330" rIns="102660" bIns="51330">
            <a:spAutoFit/>
          </a:bodyPr>
          <a:lstStyle/>
          <a:p>
            <a:pPr algn="ctr" defTabSz="1026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МКУК «МФКЦ им. А .Ванина»</a:t>
            </a:r>
          </a:p>
          <a:p>
            <a:pPr algn="ctr" defTabSz="1026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Ребрихинская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центральная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библиотека»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3522" y="1615671"/>
            <a:ext cx="4502475" cy="934659"/>
          </a:xfrm>
          <a:prstGeom prst="rect">
            <a:avLst/>
          </a:prstGeom>
          <a:noFill/>
        </p:spPr>
        <p:txBody>
          <a:bodyPr wrap="none" lIns="102660" tIns="51330" rIns="102660" bIns="51330">
            <a:spAutoFit/>
          </a:bodyPr>
          <a:lstStyle/>
          <a:p>
            <a:pPr algn="ctr" defTabSz="1026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 w="635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Мастера </a:t>
            </a:r>
            <a:r>
              <a:rPr lang="ru-RU" sz="2700" b="1" dirty="0">
                <a:ln w="635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спорта -  </a:t>
            </a:r>
            <a:r>
              <a:rPr lang="ru-RU" sz="2700" b="1" dirty="0">
                <a:ln w="635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уроженцы</a:t>
            </a:r>
          </a:p>
          <a:p>
            <a:pPr algn="ctr" defTabSz="1026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 w="635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Ребрихинского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9910" y="6712330"/>
            <a:ext cx="1718316" cy="411439"/>
          </a:xfrm>
          <a:prstGeom prst="rect">
            <a:avLst/>
          </a:prstGeom>
          <a:noFill/>
        </p:spPr>
        <p:txBody>
          <a:bodyPr wrap="none" lIns="102660" tIns="51330" rIns="102660" bIns="51330">
            <a:spAutoFit/>
          </a:bodyPr>
          <a:lstStyle/>
          <a:p>
            <a:pPr defTabSz="1026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635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Ребриха,2019</a:t>
            </a:r>
            <a:endParaRPr lang="ru-RU" b="1" dirty="0">
              <a:ln w="635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917575" y="6291263"/>
            <a:ext cx="2762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660" tIns="51330" rIns="102660" bIns="51330">
            <a:spAutoFit/>
          </a:bodyPr>
          <a:lstStyle/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Составитель: В.Н. Кузнецова</a:t>
            </a:r>
          </a:p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Редактор: Т.Г.Ефремова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7012" r="7380"/>
          <a:stretch/>
        </p:blipFill>
        <p:spPr>
          <a:xfrm>
            <a:off x="124451" y="717016"/>
            <a:ext cx="4501400" cy="499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50" y="0"/>
          <a:ext cx="10553700" cy="738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983"/>
                <a:gridCol w="416796"/>
                <a:gridCol w="5459442"/>
              </a:tblGrid>
              <a:tr h="7380288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47" name="TextBox 6"/>
          <p:cNvSpPr txBox="1">
            <a:spLocks noChangeArrowheads="1"/>
          </p:cNvSpPr>
          <p:nvPr/>
        </p:nvSpPr>
        <p:spPr bwMode="auto">
          <a:xfrm>
            <a:off x="207963" y="434975"/>
            <a:ext cx="4333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just"/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     Спортивная база района - это один стадион «Старт» ,27 спортивных залов, лыжная база. В школах, ДЮСШ , ДЮФК "Смена" трудятся 48 штатных работников физической культуры.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      В детско-юношеской спортивной школе открыто пять отделений: волейбол, лыжные гонки, футбол, шахматы, карате. Этими видами спорта занимаются более 480 детей. 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      Спортивная  гордость района - районная сборная команда по волейболу под руководством тренера - кандидата в мастера спорта Евгения Тюнина. Успешно развиваются в районе виды спорта: биатлон, шахматы, волейбол, футбол, карате, лыжные гонки, </a:t>
            </a:r>
          </a:p>
          <a:p>
            <a:pPr algn="just"/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     Семь мастеров спорта РФ,   четырнадцать кандидатов в мастера спорта и десять человек  награждены почетными знаками "За заслуги по развитию физкультуры и спорта", "Отличник физической культуры и спорта«- воспитанники Ребрихинского района.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2740" t="-1" r="20946" b="44770"/>
          <a:stretch/>
        </p:blipFill>
        <p:spPr>
          <a:xfrm>
            <a:off x="6129523" y="274385"/>
            <a:ext cx="2933469" cy="302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9" name="TextBox 8"/>
          <p:cNvSpPr txBox="1">
            <a:spLocks noChangeArrowheads="1"/>
          </p:cNvSpPr>
          <p:nvPr/>
        </p:nvSpPr>
        <p:spPr bwMode="auto">
          <a:xfrm>
            <a:off x="6253163" y="3535363"/>
            <a:ext cx="25844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ctr"/>
            <a:r>
              <a:rPr lang="ru-RU" sz="2200" b="1">
                <a:solidFill>
                  <a:srgbClr val="002060"/>
                </a:solidFill>
                <a:latin typeface="Calibri" pitchFamily="34" charset="0"/>
              </a:rPr>
              <a:t>Опарина Татьяна</a:t>
            </a:r>
          </a:p>
          <a:p>
            <a:pPr algn="ctr"/>
            <a:r>
              <a:rPr lang="ru-RU" sz="1600">
                <a:latin typeface="Calibri" pitchFamily="34" charset="0"/>
              </a:rPr>
              <a:t>(р.05.07. 1996г. с.Ребриха).</a:t>
            </a:r>
          </a:p>
        </p:txBody>
      </p:sp>
      <p:sp>
        <p:nvSpPr>
          <p:cNvPr id="14350" name="TextBox 9"/>
          <p:cNvSpPr txBox="1">
            <a:spLocks noChangeArrowheads="1"/>
          </p:cNvSpPr>
          <p:nvPr/>
        </p:nvSpPr>
        <p:spPr bwMode="auto">
          <a:xfrm>
            <a:off x="5292725" y="4310063"/>
            <a:ext cx="51308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660" tIns="51330" rIns="102660" bIns="51330">
            <a:spAutoFit/>
          </a:bodyPr>
          <a:lstStyle/>
          <a:p>
            <a:r>
              <a:rPr lang="ru-RU" sz="1600">
                <a:latin typeface="Calibri" pitchFamily="34" charset="0"/>
              </a:rPr>
              <a:t>Кандидат в мастера спорта РФ по Тхэквондо (WTF). </a:t>
            </a:r>
          </a:p>
          <a:p>
            <a:r>
              <a:rPr lang="ru-RU" sz="1600">
                <a:latin typeface="Calibri" pitchFamily="34" charset="0"/>
              </a:rPr>
              <a:t>Мастер спорта РФ по каратэ (WKF). </a:t>
            </a:r>
          </a:p>
          <a:p>
            <a:r>
              <a:rPr lang="ru-RU" sz="1600">
                <a:latin typeface="Calibri" pitchFamily="34" charset="0"/>
              </a:rPr>
              <a:t>Черный пояс 1 Дан.</a:t>
            </a:r>
          </a:p>
          <a:p>
            <a:r>
              <a:rPr lang="ru-RU" sz="1600">
                <a:latin typeface="Calibri" pitchFamily="34" charset="0"/>
              </a:rPr>
              <a:t>Достижения:  чемпионка России 2013-2015г.</a:t>
            </a:r>
          </a:p>
          <a:p>
            <a:r>
              <a:rPr lang="ru-RU" sz="1600">
                <a:latin typeface="Calibri" pitchFamily="34" charset="0"/>
              </a:rPr>
              <a:t>Призер Чемпионатов России 2014-2017годов; </a:t>
            </a:r>
          </a:p>
          <a:p>
            <a:r>
              <a:rPr lang="ru-RU" sz="1600">
                <a:latin typeface="Calibri" pitchFamily="34" charset="0"/>
              </a:rPr>
              <a:t>2 место на чемпионате Европы в команде;</a:t>
            </a:r>
          </a:p>
          <a:p>
            <a:r>
              <a:rPr lang="ru-RU" sz="1600">
                <a:latin typeface="Calibri" pitchFamily="34" charset="0"/>
              </a:rPr>
              <a:t>5 место на молодежном чемпионате мира 2013 и 2015г.</a:t>
            </a:r>
          </a:p>
          <a:p>
            <a:r>
              <a:rPr lang="ru-RU" sz="1600">
                <a:latin typeface="Calibri" pitchFamily="34" charset="0"/>
              </a:rPr>
              <a:t>Первенство Мира - 2013 год (Испания ) - 5 место👍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Чемпионат Европы - 2015 год (Турция) - 2 место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Член Сборной России 2013-2018г.  </a:t>
            </a:r>
          </a:p>
          <a:p>
            <a:endParaRPr lang="ru-RU" sz="1300">
              <a:latin typeface="Calibri" pitchFamily="34" charset="0"/>
            </a:endParaRPr>
          </a:p>
        </p:txBody>
      </p:sp>
      <p:pic>
        <p:nvPicPr>
          <p:cNvPr id="14351" name="Рисунок 2"/>
          <p:cNvPicPr>
            <a:picLocks noChangeAspect="1"/>
          </p:cNvPicPr>
          <p:nvPr/>
        </p:nvPicPr>
        <p:blipFill>
          <a:blip r:embed="rId3"/>
          <a:srcRect t="5553" b="16013"/>
          <a:stretch>
            <a:fillRect/>
          </a:stretch>
        </p:blipFill>
        <p:spPr bwMode="auto">
          <a:xfrm>
            <a:off x="790575" y="5937250"/>
            <a:ext cx="30019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50" y="0"/>
          <a:ext cx="10553700" cy="738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983"/>
                <a:gridCol w="416796"/>
                <a:gridCol w="5459442"/>
              </a:tblGrid>
              <a:tr h="7380288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Валерий Иванович Казначе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656" y="290756"/>
            <a:ext cx="2395206" cy="277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7908925" y="668338"/>
            <a:ext cx="2530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660" tIns="51330" rIns="102660" bIns="51330">
            <a:spAutoFit/>
          </a:bodyPr>
          <a:lstStyle/>
          <a:p>
            <a:pPr algn="ctr"/>
            <a:r>
              <a:rPr lang="ru-RU" sz="2200" b="1">
                <a:solidFill>
                  <a:srgbClr val="002060"/>
                </a:solidFill>
                <a:latin typeface="Calibri" pitchFamily="34" charset="0"/>
              </a:rPr>
              <a:t>Валерий Иванович</a:t>
            </a:r>
          </a:p>
          <a:p>
            <a:pPr algn="ctr"/>
            <a:r>
              <a:rPr lang="ru-RU" sz="2200" b="1">
                <a:solidFill>
                  <a:srgbClr val="002060"/>
                </a:solidFill>
                <a:latin typeface="Calibri" pitchFamily="34" charset="0"/>
              </a:rPr>
              <a:t> Казначеев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5595938" y="3070225"/>
            <a:ext cx="461486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Родился и учился в с. Ребриха. В 1975 году поступил в Бийский сельскохозяйственный техникум.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Чемпион Алтайского края по биатлону 1981 года. В 1985 году выполнил норматив мастера спорта СССР по биатлону. Чемпион СССР центрального совета спортивного общества "Зенит" в эстафете,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команда была составлена из спортсменов коллектива физической культуры "Рассвет«это убрать.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 С 1985 года по настоящее время  работает руководителем физического воспитания Бийского механико-технологического техникума, (сейчас - Бийский государственный колледж.) Отличник физической культуры и спорта России.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Регулярно принимает участие в Чемпионатах Алтайского края по биатлону среди ветеранов.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21370" t="12836" b="19393"/>
          <a:stretch/>
        </p:blipFill>
        <p:spPr>
          <a:xfrm rot="5400000">
            <a:off x="-377673" y="627639"/>
            <a:ext cx="3296628" cy="229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254250" y="352425"/>
            <a:ext cx="2500313" cy="1900238"/>
          </a:xfrm>
          <a:prstGeom prst="rect">
            <a:avLst/>
          </a:prstGeom>
          <a:noFill/>
        </p:spPr>
        <p:txBody>
          <a:bodyPr lIns="102660" tIns="51330" rIns="102660" bIns="51330">
            <a:spAutoFit/>
          </a:bodyPr>
          <a:lstStyle/>
          <a:p>
            <a:pPr algn="ctr"/>
            <a:r>
              <a:rPr lang="ru-RU" sz="2200" b="1">
                <a:solidFill>
                  <a:srgbClr val="002060"/>
                </a:solidFill>
                <a:latin typeface="Calibri" pitchFamily="34" charset="0"/>
              </a:rPr>
              <a:t>Гросс </a:t>
            </a:r>
          </a:p>
          <a:p>
            <a:pPr algn="ctr"/>
            <a:r>
              <a:rPr lang="ru-RU" sz="2200" b="1">
                <a:solidFill>
                  <a:srgbClr val="002060"/>
                </a:solidFill>
                <a:latin typeface="Calibri" pitchFamily="34" charset="0"/>
              </a:rPr>
              <a:t>Владимир</a:t>
            </a:r>
          </a:p>
          <a:p>
            <a:pPr algn="ctr"/>
            <a:r>
              <a:rPr lang="ru-RU" sz="2200" b="1">
                <a:solidFill>
                  <a:srgbClr val="002060"/>
                </a:solidFill>
                <a:latin typeface="Calibri" pitchFamily="34" charset="0"/>
              </a:rPr>
              <a:t> Александрович </a:t>
            </a:r>
          </a:p>
          <a:p>
            <a:pPr algn="ctr"/>
            <a:r>
              <a:rPr lang="ru-RU" sz="1600">
                <a:latin typeface="Calibri" pitchFamily="34" charset="0"/>
              </a:rPr>
              <a:t>(родился 01.01.  1972г. в с. Шумилиха</a:t>
            </a:r>
            <a:r>
              <a:rPr lang="ru-RU" sz="1600"/>
              <a:t>, Ребрихинского района</a:t>
            </a:r>
            <a:r>
              <a:rPr lang="ru-RU">
                <a:solidFill>
                  <a:srgbClr val="E46C0A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123825" y="3379788"/>
            <a:ext cx="45847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just"/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Спортом занимался в школе с отцом,  играл в волейбол, серьезно занялся легкой атлетикой, стал чемпионом Олимпиады сельских спортсменов Алтайского края в спринте.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С 1989 по 1993г. учился в Барнаульском Государственном педагогическом университете  на факультете «Физическое воспитание». Тренировался у заслуженного тренера Российской Федерации Сергея Ивановича Мануйлова (уроженец с.  Ясная Поляна Ребрихинского района Алтайского края).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В июле 1991 года принимал участие в Чемпионате СССР среди юниоров г. Москве, выполнил нормативы мастера спорта по легкой атлетике.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Живет в г. Барнауле, директор ЖЭО.</a:t>
            </a: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50" y="0"/>
          <a:ext cx="10553700" cy="738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983"/>
                <a:gridCol w="416796"/>
                <a:gridCol w="5459442"/>
              </a:tblGrid>
              <a:tr h="7380288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395" name="Рисунок 6" descr="https://opt-1102147.ssl.1c-bitrix-cdn.ru/upload/medialibrary/a52/a52babd4d6934c2e6cf8a361a04d5dfd.jpg?15151053651207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650"/>
            <a:ext cx="37512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Box 7"/>
          <p:cNvSpPr txBox="1">
            <a:spLocks noChangeArrowheads="1"/>
          </p:cNvSpPr>
          <p:nvPr/>
        </p:nvSpPr>
        <p:spPr bwMode="auto">
          <a:xfrm>
            <a:off x="407988" y="2335213"/>
            <a:ext cx="38401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660" tIns="51330" rIns="102660" bIns="5133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Павлов  Андрей  Александрович</a:t>
            </a:r>
          </a:p>
          <a:p>
            <a:pPr algn="ctr"/>
            <a:r>
              <a:rPr lang="ru-RU" sz="1300">
                <a:latin typeface="Calibri" pitchFamily="34" charset="0"/>
              </a:rPr>
              <a:t> (р.  06.05.1996г. в с. Ребриха)</a:t>
            </a:r>
          </a:p>
        </p:txBody>
      </p:sp>
      <p:sp>
        <p:nvSpPr>
          <p:cNvPr id="16397" name="TextBox 8"/>
          <p:cNvSpPr txBox="1">
            <a:spLocks noChangeArrowheads="1"/>
          </p:cNvSpPr>
          <p:nvPr/>
        </p:nvSpPr>
        <p:spPr bwMode="auto">
          <a:xfrm>
            <a:off x="79375" y="2943225"/>
            <a:ext cx="46513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Учился в школе олимпийского резерва в г. Барнауле, занимался в центре спортивной подготовки сборных команд Алтайского края. В 2015г. стал мастером спорта по биатлону. На юниорском уровне неоднократно становился победителем и призёром первенств России, отборочных соревнований, этапов Кубка России среди юниоров.  Участник</a:t>
            </a:r>
            <a:r>
              <a:rPr lang="ru-RU" sz="16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чемпионата мира среди юниоров 2015 года в Минске, занял 28-е место в спринте и 23-е в гонке преследования. Серебряный призёр  чемпионата России 2018 г.  в командной гонке в составе второй сборной ХМАО.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Стано­вился призёром соревнований «Ижевская винтовка» в эстафете, победителем этапа  Кубка России  в эстафете.</a:t>
            </a:r>
          </a:p>
          <a:p>
            <a:pPr algn="just" fontAlgn="t"/>
            <a:r>
              <a:rPr lang="ru-RU" sz="1600">
                <a:latin typeface="Times New Roman" pitchFamily="18" charset="0"/>
                <a:cs typeface="Times New Roman" pitchFamily="18" charset="0"/>
              </a:rPr>
              <a:t>Закончил Бийский технологический колледж, отделение физвоспитание. В настоящее время Выступает за Ханты-Мансийский автономный округ и параллельным зачётом за Алтайский край.</a:t>
            </a:r>
          </a:p>
          <a:p>
            <a:pPr algn="just"/>
            <a:endParaRPr lang="ru-RU" sz="1300">
              <a:latin typeface="Calibri" pitchFamily="34" charset="0"/>
            </a:endParaRPr>
          </a:p>
        </p:txBody>
      </p:sp>
      <p:pic>
        <p:nvPicPr>
          <p:cNvPr id="16398" name="Рисунок 9" descr="E:\Сидоров\IMG-20190130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538" y="227013"/>
            <a:ext cx="2366962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10"/>
          <p:cNvSpPr txBox="1">
            <a:spLocks noChangeArrowheads="1"/>
          </p:cNvSpPr>
          <p:nvPr/>
        </p:nvSpPr>
        <p:spPr bwMode="auto">
          <a:xfrm>
            <a:off x="5732463" y="2970213"/>
            <a:ext cx="40608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660" tIns="51330" rIns="102660" bIns="5133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Сидоров Иван Григорьевич</a:t>
            </a:r>
          </a:p>
          <a:p>
            <a:pPr algn="ctr"/>
            <a:r>
              <a:rPr lang="ru-RU" sz="1300">
                <a:latin typeface="Calibri" pitchFamily="34" charset="0"/>
              </a:rPr>
              <a:t>(р. 19.01. 1961г. с. Рожнев Лог Ребрихинского района )</a:t>
            </a:r>
          </a:p>
        </p:txBody>
      </p:sp>
      <p:sp>
        <p:nvSpPr>
          <p:cNvPr id="16400" name="TextBox 11"/>
          <p:cNvSpPr txBox="1">
            <a:spLocks noChangeArrowheads="1"/>
          </p:cNvSpPr>
          <p:nvPr/>
        </p:nvSpPr>
        <p:spPr bwMode="auto">
          <a:xfrm>
            <a:off x="5384800" y="3570288"/>
            <a:ext cx="4833938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Закончил Октябрьскую среднюю школу. Ребрихинского района. С детства начал заниматься лыжами, ездил на соревнования, где  занимал первые места по району, после окончания школы, пригласили в клуб  «Динамо» г. Барнаула.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В армии служил в спортивной  роте. Окончил факультет физическое воспитание Новокузнецкого педагогического института. Выступал на соревнованиях в Венгрии, Румынии занял 3 место среди социалистических стран по биатлону. Мастер спорта по биатлону, член сборной СССР, призер Спартакиады народов СССР. Ушел на пенсию по выслуге лет, в настоящее время проживает в г. Кемерово.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50" y="0"/>
          <a:ext cx="10553700" cy="7380288"/>
        </p:xfrm>
        <a:graphic>
          <a:graphicData uri="http://schemas.openxmlformats.org/drawingml/2006/table">
            <a:tbl>
              <a:tblPr/>
              <a:tblGrid>
                <a:gridCol w="4676775"/>
                <a:gridCol w="417513"/>
                <a:gridCol w="5459412"/>
              </a:tblGrid>
              <a:tr h="738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5855" marR="105855" marT="49202" marB="492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5855" marR="105855" marT="49202" marB="492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5855" marR="105855" marT="49202" marB="492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C:\Users\Вера Николаевна\Desktop\Новая папка (2)\image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50" y="141898"/>
            <a:ext cx="2410300" cy="290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0" name="TextBox 7"/>
          <p:cNvSpPr txBox="1">
            <a:spLocks noChangeArrowheads="1"/>
          </p:cNvSpPr>
          <p:nvPr/>
        </p:nvSpPr>
        <p:spPr bwMode="auto">
          <a:xfrm>
            <a:off x="2659063" y="611188"/>
            <a:ext cx="172878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660" tIns="51330" rIns="102660" bIns="51330">
            <a:spAutoFit/>
          </a:bodyPr>
          <a:lstStyle/>
          <a:p>
            <a:pPr algn="ctr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Кошкин</a:t>
            </a:r>
          </a:p>
          <a:p>
            <a:pPr algn="ctr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 </a:t>
            </a:r>
          </a:p>
          <a:p>
            <a:pPr algn="ctr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Васильевич</a:t>
            </a:r>
          </a:p>
        </p:txBody>
      </p:sp>
      <p:sp>
        <p:nvSpPr>
          <p:cNvPr id="17421" name="TextBox 8"/>
          <p:cNvSpPr txBox="1">
            <a:spLocks noChangeArrowheads="1"/>
          </p:cNvSpPr>
          <p:nvPr/>
        </p:nvSpPr>
        <p:spPr bwMode="auto">
          <a:xfrm>
            <a:off x="131763" y="3043238"/>
            <a:ext cx="43275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just"/>
            <a:endParaRPr lang="ru-RU" sz="1300">
              <a:latin typeface="Calibri" pitchFamily="34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Родился в 1957 году   в с. Рожнев Лог Ребрихинского района,  после окончания школы учился  в Бийском механико –техническом техникуме. Отслужил армию, вернулся в родное село. В течение всей жизни активно занимался спортом. </a:t>
            </a:r>
            <a:r>
              <a:rPr lang="ru-RU" sz="1200" i="1">
                <a:latin typeface="Times New Roman" pitchFamily="18" charset="0"/>
                <a:cs typeface="Times New Roman" pitchFamily="18" charset="0"/>
              </a:rPr>
              <a:t>Был чемпионом по легкой атлетике среди военнослужащих.  ЭТО нелепая фраза.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В 1978г. удостоен звания мастера спорта СССР  по военному троеборью. Занимался биатлоном,Работал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В настоящее время пенсионер.</a:t>
            </a:r>
          </a:p>
          <a:p>
            <a:pPr algn="just"/>
            <a:endParaRPr lang="ru-RU" sz="1300">
              <a:latin typeface="Calibri" pitchFamily="34" charset="0"/>
            </a:endParaRPr>
          </a:p>
        </p:txBody>
      </p:sp>
      <p:pic>
        <p:nvPicPr>
          <p:cNvPr id="17422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5549900"/>
            <a:ext cx="38893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Лёш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9024" y="141898"/>
            <a:ext cx="2297760" cy="290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4" name="TextBox 11"/>
          <p:cNvSpPr txBox="1">
            <a:spLocks noChangeArrowheads="1"/>
          </p:cNvSpPr>
          <p:nvPr/>
        </p:nvSpPr>
        <p:spPr bwMode="auto">
          <a:xfrm>
            <a:off x="6819900" y="611188"/>
            <a:ext cx="4546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660" tIns="51330" rIns="102660" bIns="51330">
            <a:spAutoFit/>
          </a:bodyPr>
          <a:lstStyle/>
          <a:p>
            <a:pPr algn="ctr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Ковалев </a:t>
            </a:r>
          </a:p>
          <a:p>
            <a:pPr algn="ctr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</a:p>
          <a:p>
            <a:pPr algn="ctr"/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Владимирович.</a:t>
            </a:r>
          </a:p>
          <a:p>
            <a:pPr algn="ctr"/>
            <a:r>
              <a:rPr lang="ru-RU" sz="1600">
                <a:latin typeface="Calibri" pitchFamily="34" charset="0"/>
              </a:rPr>
              <a:t>(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р. 10.10.1989г. с. Паново Ребрихинского района.)</a:t>
            </a:r>
          </a:p>
        </p:txBody>
      </p:sp>
      <p:sp>
        <p:nvSpPr>
          <p:cNvPr id="17425" name="TextBox 13"/>
          <p:cNvSpPr txBox="1">
            <a:spLocks noChangeArrowheads="1"/>
          </p:cNvSpPr>
          <p:nvPr/>
        </p:nvSpPr>
        <p:spPr bwMode="auto">
          <a:xfrm>
            <a:off x="5329238" y="3040063"/>
            <a:ext cx="504348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660" tIns="51330" rIns="102660" bIns="51330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С отличием закончил Барнаульский государственный педуниверситет,  Институт физической культуры и спорта. После окончания института, служил в армии, после службы остался в рядах Российской армии. Принимал участие в краевых олимпиадах сельских спортсменов, также участвовал во всероссийских соревнованиях по зимнему многоборью в Волгоградской области и подтвердил звание мастера спорта.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Принимал участие в чемпионате России по полиатлону (зимнее троеборье в Кургане-КГСХА-2012); в Открытом чемпионате Алтайского края по лыжным гонкам на длинные дистанции «Тягунский марафон» 1 апреля 2012г.;  в Лыжне здоровья» Трасса Здоровья-15 км. от «Марии-Ра» в 2012г.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В 2013г. удостоен  звания мастера спорта по полиатлону.  Проживает в г. Барнауле.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50" y="0"/>
          <a:ext cx="10553700" cy="738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983"/>
                <a:gridCol w="416796"/>
                <a:gridCol w="5459442"/>
              </a:tblGrid>
              <a:tr h="7380288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5855" marR="105855" marT="49202" marB="4920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63" y="5057775"/>
            <a:ext cx="364807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863" y="269875"/>
            <a:ext cx="33750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363" y="2527300"/>
            <a:ext cx="371475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5"/>
          <p:cNvPicPr>
            <a:picLocks noChangeAspect="1" noChangeArrowheads="1"/>
          </p:cNvPicPr>
          <p:nvPr/>
        </p:nvPicPr>
        <p:blipFill>
          <a:blip r:embed="rId5"/>
          <a:srcRect l="50000" t="50000"/>
          <a:stretch>
            <a:fillRect/>
          </a:stretch>
        </p:blipFill>
        <p:spPr bwMode="auto">
          <a:xfrm>
            <a:off x="457200" y="496888"/>
            <a:ext cx="41338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Рисунок 8"/>
          <p:cNvPicPr>
            <a:picLocks noChangeAspect="1"/>
          </p:cNvPicPr>
          <p:nvPr/>
        </p:nvPicPr>
        <p:blipFill>
          <a:blip r:embed="rId6"/>
          <a:srcRect l="3629" r="6364"/>
          <a:stretch>
            <a:fillRect/>
          </a:stretch>
        </p:blipFill>
        <p:spPr bwMode="auto">
          <a:xfrm>
            <a:off x="290513" y="4000500"/>
            <a:ext cx="41783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723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31</cp:revision>
  <cp:lastPrinted>2019-02-12T05:26:38Z</cp:lastPrinted>
  <dcterms:created xsi:type="dcterms:W3CDTF">2019-02-06T03:20:08Z</dcterms:created>
  <dcterms:modified xsi:type="dcterms:W3CDTF">2019-02-19T11:00:46Z</dcterms:modified>
</cp:coreProperties>
</file>